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E6A136-C3D2-45DD-8A2F-1347BD7448A8}" type="datetimeFigureOut">
              <a:rPr lang="en-US" smtClean="0"/>
              <a:pPr/>
              <a:t>12/17/2010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5E37B5-C0E1-45C3-A234-EAAB1EACB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DCCB2-8259-4050-8AB6-269801E6A3FD}" type="datetimeFigureOut">
              <a:rPr lang="en-US" smtClean="0"/>
              <a:pPr/>
              <a:t>12/17/2010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AB4C9-F755-459C-9452-733F3BE34AA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DCCB2-8259-4050-8AB6-269801E6A3FD}" type="datetimeFigureOut">
              <a:rPr lang="en-US" smtClean="0"/>
              <a:pPr/>
              <a:t>12/17/2010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AB4C9-F755-459C-9452-733F3BE34AA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DCCB2-8259-4050-8AB6-269801E6A3FD}" type="datetimeFigureOut">
              <a:rPr lang="en-US" smtClean="0"/>
              <a:pPr/>
              <a:t>12/17/2010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AB4C9-F755-459C-9452-733F3BE34AA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DCCB2-8259-4050-8AB6-269801E6A3FD}" type="datetimeFigureOut">
              <a:rPr lang="en-US" smtClean="0"/>
              <a:pPr/>
              <a:t>12/17/2010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AB4C9-F755-459C-9452-733F3BE34AA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DCCB2-8259-4050-8AB6-269801E6A3FD}" type="datetimeFigureOut">
              <a:rPr lang="en-US" smtClean="0"/>
              <a:pPr/>
              <a:t>12/17/2010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AB4C9-F755-459C-9452-733F3BE34AA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DCCB2-8259-4050-8AB6-269801E6A3FD}" type="datetimeFigureOut">
              <a:rPr lang="en-US" smtClean="0"/>
              <a:pPr/>
              <a:t>12/17/2010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AB4C9-F755-459C-9452-733F3BE34AA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DCCB2-8259-4050-8AB6-269801E6A3FD}" type="datetimeFigureOut">
              <a:rPr lang="en-US" smtClean="0"/>
              <a:pPr/>
              <a:t>12/17/2010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AB4C9-F755-459C-9452-733F3BE34AA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DCCB2-8259-4050-8AB6-269801E6A3FD}" type="datetimeFigureOut">
              <a:rPr lang="en-US" smtClean="0"/>
              <a:pPr/>
              <a:t>12/17/2010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AB4C9-F755-459C-9452-733F3BE34AA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DCCB2-8259-4050-8AB6-269801E6A3FD}" type="datetimeFigureOut">
              <a:rPr lang="en-US" smtClean="0"/>
              <a:pPr/>
              <a:t>12/17/2010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AB4C9-F755-459C-9452-733F3BE34AA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DCCB2-8259-4050-8AB6-269801E6A3FD}" type="datetimeFigureOut">
              <a:rPr lang="en-US" smtClean="0"/>
              <a:pPr/>
              <a:t>12/17/2010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AB4C9-F755-459C-9452-733F3BE34AA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83ADCCB2-8259-4050-8AB6-269801E6A3FD}" type="datetimeFigureOut">
              <a:rPr lang="en-US" smtClean="0"/>
              <a:pPr/>
              <a:t>12/17/2010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4EAAB4C9-F755-459C-9452-733F3BE34AA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83ADCCB2-8259-4050-8AB6-269801E6A3FD}" type="datetimeFigureOut">
              <a:rPr lang="en-US" smtClean="0"/>
              <a:pPr/>
              <a:t>12/17/2010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4EAAB4C9-F755-459C-9452-733F3BE34AA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 New Century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Polygamy Problem Continues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Men that were polygamist before the Manifesto continued to practice it.</a:t>
            </a:r>
          </a:p>
          <a:p>
            <a:r>
              <a:rPr lang="en-US" dirty="0" smtClean="0"/>
              <a:t>B.H. Roberts was elected senator but was dismissed because he was a polygamist</a:t>
            </a:r>
          </a:p>
          <a:p>
            <a:r>
              <a:rPr lang="en-US" dirty="0" smtClean="0"/>
              <a:t>Later Reed Smoot was elected senator but dismissed because people believed he was.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Progressivism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Wanted to make life better for everyone.</a:t>
            </a:r>
          </a:p>
          <a:p>
            <a:pPr lvl="1"/>
            <a:r>
              <a:rPr lang="en-US" dirty="0" smtClean="0"/>
              <a:t>Wanted to clean up cities/pollution</a:t>
            </a:r>
          </a:p>
          <a:p>
            <a:pPr lvl="1"/>
            <a:r>
              <a:rPr lang="en-US" dirty="0" smtClean="0"/>
              <a:t>Regulate companies that polluted a lot</a:t>
            </a:r>
          </a:p>
          <a:p>
            <a:pPr lvl="1"/>
            <a:r>
              <a:rPr lang="en-US" dirty="0" smtClean="0"/>
              <a:t>Regulate Railroad prices</a:t>
            </a:r>
          </a:p>
          <a:p>
            <a:pPr lvl="1"/>
            <a:r>
              <a:rPr lang="en-US" dirty="0" smtClean="0"/>
              <a:t>Have safe food</a:t>
            </a:r>
          </a:p>
          <a:p>
            <a:pPr lvl="1"/>
            <a:r>
              <a:rPr lang="en-US" dirty="0" smtClean="0"/>
              <a:t>8 hour work day</a:t>
            </a:r>
          </a:p>
          <a:p>
            <a:pPr lvl="1"/>
            <a:r>
              <a:rPr lang="en-US" dirty="0" smtClean="0"/>
              <a:t>Workmen compensation</a:t>
            </a:r>
          </a:p>
          <a:p>
            <a:pPr lvl="1"/>
            <a:r>
              <a:rPr lang="en-US" dirty="0" smtClean="0"/>
              <a:t>Educating people with disabilities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would you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a three paragraph essay on something you think needs to be fixed.</a:t>
            </a:r>
          </a:p>
          <a:p>
            <a:pPr lvl="1"/>
            <a:r>
              <a:rPr lang="en-US" dirty="0" smtClean="0"/>
              <a:t>What would you fix?</a:t>
            </a:r>
          </a:p>
          <a:p>
            <a:pPr lvl="1"/>
            <a:r>
              <a:rPr lang="en-US" dirty="0" smtClean="0"/>
              <a:t>Why did you pick it?</a:t>
            </a:r>
          </a:p>
          <a:p>
            <a:pPr lvl="1"/>
            <a:r>
              <a:rPr lang="en-US" dirty="0" smtClean="0"/>
              <a:t>How would </a:t>
            </a:r>
            <a:r>
              <a:rPr lang="en-US" smtClean="0"/>
              <a:t>you fix it?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Prohibition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 Amendment made the production, sell, or consume alcoholic </a:t>
            </a:r>
            <a:r>
              <a:rPr lang="en-US" dirty="0" smtClean="0"/>
              <a:t>beverages illegal.</a:t>
            </a:r>
            <a:endParaRPr lang="en-US" dirty="0" smtClean="0"/>
          </a:p>
          <a:p>
            <a:r>
              <a:rPr lang="en-US" dirty="0" smtClean="0"/>
              <a:t>Enforcement was difficult</a:t>
            </a:r>
          </a:p>
          <a:p>
            <a:endParaRPr lang="en-US" dirty="0"/>
          </a:p>
          <a:p>
            <a:r>
              <a:rPr lang="en-US" dirty="0" smtClean="0"/>
              <a:t>Reasons for Prohibition</a:t>
            </a:r>
          </a:p>
          <a:p>
            <a:pPr lvl="1"/>
            <a:r>
              <a:rPr lang="en-US" dirty="0" smtClean="0"/>
              <a:t>Social</a:t>
            </a:r>
          </a:p>
          <a:p>
            <a:pPr lvl="1"/>
            <a:r>
              <a:rPr lang="en-US" dirty="0" smtClean="0"/>
              <a:t>Political</a:t>
            </a:r>
          </a:p>
          <a:p>
            <a:pPr lvl="1"/>
            <a:r>
              <a:rPr lang="en-US" dirty="0" smtClean="0"/>
              <a:t>Business/Safety</a:t>
            </a:r>
          </a:p>
          <a:p>
            <a:pPr lvl="1"/>
            <a:r>
              <a:rPr lang="en-US" dirty="0" smtClean="0"/>
              <a:t>Religion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WWI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America tries to stay out of the European War</a:t>
            </a:r>
          </a:p>
          <a:p>
            <a:r>
              <a:rPr lang="en-US" dirty="0" smtClean="0"/>
              <a:t>German U-Boats start attacking American ships</a:t>
            </a:r>
          </a:p>
          <a:p>
            <a:r>
              <a:rPr lang="en-US" dirty="0" err="1" smtClean="0"/>
              <a:t>Zimmermans</a:t>
            </a:r>
            <a:r>
              <a:rPr lang="en-US" dirty="0" smtClean="0"/>
              <a:t> telegraph-</a:t>
            </a:r>
          </a:p>
          <a:p>
            <a:r>
              <a:rPr lang="en-US" dirty="0" smtClean="0"/>
              <a:t>US declares war</a:t>
            </a:r>
          </a:p>
          <a:p>
            <a:r>
              <a:rPr lang="en-US" dirty="0" smtClean="0"/>
              <a:t>Victory gardens and War bonds</a:t>
            </a:r>
          </a:p>
          <a:p>
            <a:r>
              <a:rPr lang="en-US" dirty="0" smtClean="0"/>
              <a:t>War ends-1918</a:t>
            </a:r>
          </a:p>
          <a:p>
            <a:r>
              <a:rPr lang="en-US" dirty="0" smtClean="0"/>
              <a:t>Camp Williams is established in 1914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1920’s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More people lived in the cities</a:t>
            </a:r>
          </a:p>
          <a:p>
            <a:r>
              <a:rPr lang="en-US" dirty="0" smtClean="0"/>
              <a:t>Jazz became popular</a:t>
            </a:r>
          </a:p>
          <a:p>
            <a:r>
              <a:rPr lang="en-US" dirty="0" smtClean="0"/>
              <a:t>“Talkies” and colored movie</a:t>
            </a:r>
          </a:p>
          <a:p>
            <a:r>
              <a:rPr lang="en-US" dirty="0" smtClean="0"/>
              <a:t>Sports became a leisure activity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Immigration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new wave of immigration came after the Civil War</a:t>
            </a:r>
          </a:p>
          <a:p>
            <a:r>
              <a:rPr lang="en-US" dirty="0" smtClean="0"/>
              <a:t>They came to find better jobs</a:t>
            </a:r>
          </a:p>
          <a:p>
            <a:r>
              <a:rPr lang="en-US" dirty="0" smtClean="0"/>
              <a:t>Brought the non-Mormon population close to the Mormon population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Transportation Advances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Trains spread throughout Utah. Allowing Utahans to go to places like:</a:t>
            </a:r>
          </a:p>
          <a:p>
            <a:pPr lvl="1"/>
            <a:r>
              <a:rPr lang="en-US" dirty="0" smtClean="0"/>
              <a:t>Ogden</a:t>
            </a:r>
          </a:p>
          <a:p>
            <a:pPr lvl="1"/>
            <a:r>
              <a:rPr lang="en-US" dirty="0" smtClean="0"/>
              <a:t>Saltair</a:t>
            </a:r>
          </a:p>
          <a:p>
            <a:pPr lvl="1"/>
            <a:r>
              <a:rPr lang="en-US" dirty="0" smtClean="0"/>
              <a:t>Lagoon</a:t>
            </a: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Cars and Planes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Cars did not become popular in Utah until 1920. This is when paved roads came around.</a:t>
            </a:r>
          </a:p>
          <a:p>
            <a:r>
              <a:rPr lang="en-US" dirty="0" smtClean="0"/>
              <a:t>1910-The first plane flew in Utah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Electricity, Phones, Radios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Utah boasted of the place where the first transcontinental Railroad, Telegraph line, and telephone wires were connected.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Reclamation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Farmers in southern Utah county using all available water sources.</a:t>
            </a:r>
          </a:p>
          <a:p>
            <a:r>
              <a:rPr lang="en-US" dirty="0" smtClean="0"/>
              <a:t>Created water projects to solve the problem.</a:t>
            </a:r>
          </a:p>
          <a:p>
            <a:r>
              <a:rPr lang="en-US" dirty="0" smtClean="0"/>
              <a:t>Built a dam to create the Strawberry Reservoir.</a:t>
            </a:r>
          </a:p>
          <a:p>
            <a:r>
              <a:rPr lang="en-US" smtClean="0"/>
              <a:t>They </a:t>
            </a:r>
            <a:r>
              <a:rPr lang="en-US" dirty="0" smtClean="0"/>
              <a:t>created a tunnel that went from Strawberry River to Spanish Fork River (3 miles)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National Forest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Albert Potter studied the land to see how Utahans were using the land.</a:t>
            </a:r>
          </a:p>
          <a:p>
            <a:r>
              <a:rPr lang="en-US" dirty="0" smtClean="0"/>
              <a:t>Potter thought we should conserve the land</a:t>
            </a:r>
          </a:p>
          <a:p>
            <a:r>
              <a:rPr lang="en-US" dirty="0" smtClean="0"/>
              <a:t>People opposed Potter ideas because they needed to use the land for business</a:t>
            </a:r>
          </a:p>
          <a:p>
            <a:r>
              <a:rPr lang="en-US" dirty="0" smtClean="0"/>
              <a:t>Two national forests were created and a forest management program was established.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Problematic Industry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Industries become very popular.</a:t>
            </a:r>
          </a:p>
          <a:p>
            <a:r>
              <a:rPr lang="en-US" dirty="0" smtClean="0"/>
              <a:t>They find faster and cheaper way to make goods.</a:t>
            </a:r>
          </a:p>
          <a:p>
            <a:r>
              <a:rPr lang="en-US" dirty="0" smtClean="0"/>
              <a:t>Problems came about as industries came:</a:t>
            </a:r>
          </a:p>
          <a:p>
            <a:pPr lvl="1"/>
            <a:r>
              <a:rPr lang="en-US" dirty="0" smtClean="0"/>
              <a:t>Health</a:t>
            </a:r>
          </a:p>
          <a:p>
            <a:pPr lvl="1"/>
            <a:r>
              <a:rPr lang="en-US" dirty="0" smtClean="0"/>
              <a:t>Pollution</a:t>
            </a:r>
          </a:p>
          <a:p>
            <a:pPr lvl="1"/>
            <a:r>
              <a:rPr lang="en-US" dirty="0" smtClean="0"/>
              <a:t>Poor Working Conditions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Utah Labor Movement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Miner’s began organizing to get better wages and working conditions</a:t>
            </a:r>
          </a:p>
          <a:p>
            <a:r>
              <a:rPr lang="en-US" dirty="0" smtClean="0"/>
              <a:t>Formed the Utah Mine Workers</a:t>
            </a:r>
          </a:p>
          <a:p>
            <a:r>
              <a:rPr lang="en-US" dirty="0" smtClean="0"/>
              <a:t>Strike when faced with 30% pay decrease.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481</TotalTime>
  <Words>445</Words>
  <Application>Microsoft Office PowerPoint</Application>
  <PresentationFormat>On-screen Show (4:3)</PresentationFormat>
  <Paragraphs>76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Module</vt:lpstr>
      <vt:lpstr>A New Century</vt:lpstr>
      <vt:lpstr>Immigration</vt:lpstr>
      <vt:lpstr>Transportation Advances</vt:lpstr>
      <vt:lpstr>Cars and Planes</vt:lpstr>
      <vt:lpstr>Electricity, Phones, Radios</vt:lpstr>
      <vt:lpstr>Reclamation</vt:lpstr>
      <vt:lpstr>National Forest</vt:lpstr>
      <vt:lpstr>Problematic Industry</vt:lpstr>
      <vt:lpstr>Utah Labor Movement</vt:lpstr>
      <vt:lpstr>Polygamy Problem Continues</vt:lpstr>
      <vt:lpstr>Progressivism</vt:lpstr>
      <vt:lpstr>What would you do?</vt:lpstr>
      <vt:lpstr>Prohibition</vt:lpstr>
      <vt:lpstr>WWI</vt:lpstr>
      <vt:lpstr>1920’s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New Century</dc:title>
  <dc:creator>Jason Fife</dc:creator>
  <cp:lastModifiedBy>Jason Fife</cp:lastModifiedBy>
  <cp:revision>37</cp:revision>
  <dcterms:created xsi:type="dcterms:W3CDTF">2010-12-14T17:07:06Z</dcterms:created>
  <dcterms:modified xsi:type="dcterms:W3CDTF">2010-12-17T21:40:39Z</dcterms:modified>
</cp:coreProperties>
</file>